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FB3"/>
    <a:srgbClr val="35BBE2"/>
    <a:srgbClr val="C05426"/>
    <a:srgbClr val="FDB714"/>
    <a:srgbClr val="84A23C"/>
    <a:srgbClr val="535353"/>
    <a:srgbClr val="B9D131"/>
    <a:srgbClr val="939392"/>
    <a:srgbClr val="565756"/>
    <a:srgbClr val="4A49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 y="0"/>
            <a:ext cx="583325" cy="10693400"/>
          </a:xfrm>
          <a:prstGeom prst="rect">
            <a:avLst/>
          </a:prstGeom>
          <a:gradFill>
            <a:gsLst>
              <a:gs pos="0">
                <a:srgbClr val="35BBE2"/>
              </a:gs>
              <a:gs pos="100000">
                <a:srgbClr val="006FB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744680" y="470833"/>
            <a:ext cx="4396190" cy="769441"/>
          </a:xfrm>
          <a:prstGeom prst="rect">
            <a:avLst/>
          </a:prstGeom>
          <a:noFill/>
        </p:spPr>
        <p:txBody>
          <a:bodyPr wrap="square" rtlCol="0">
            <a:spAutoFit/>
          </a:bodyPr>
          <a:lstStyle/>
          <a:p>
            <a:r>
              <a:rPr lang="ru-RU" sz="4400" b="1" dirty="0" smtClean="0">
                <a:solidFill>
                  <a:srgbClr val="4A4949"/>
                </a:solidFill>
              </a:rPr>
              <a:t>Вечеринка дома</a:t>
            </a:r>
            <a:endParaRPr lang="ru-RU" sz="4400" b="1" dirty="0">
              <a:solidFill>
                <a:srgbClr val="4A4949"/>
              </a:solidFill>
            </a:endParaRPr>
          </a:p>
        </p:txBody>
      </p:sp>
      <p:sp>
        <p:nvSpPr>
          <p:cNvPr id="11" name="TextBox 10"/>
          <p:cNvSpPr txBox="1"/>
          <p:nvPr/>
        </p:nvSpPr>
        <p:spPr>
          <a:xfrm>
            <a:off x="1044327" y="5286305"/>
            <a:ext cx="2876550" cy="492443"/>
          </a:xfrm>
          <a:prstGeom prst="rect">
            <a:avLst/>
          </a:prstGeom>
          <a:noFill/>
        </p:spPr>
        <p:txBody>
          <a:bodyPr wrap="square" rtlCol="0">
            <a:spAutoFit/>
          </a:bodyPr>
          <a:lstStyle/>
          <a:p>
            <a:r>
              <a:rPr lang="ru-RU" sz="2600" i="1" dirty="0" smtClean="0">
                <a:solidFill>
                  <a:srgbClr val="4A4949"/>
                </a:solidFill>
              </a:rPr>
              <a:t>В пакет входит:</a:t>
            </a:r>
            <a:endParaRPr lang="ru-RU" sz="2600" dirty="0">
              <a:solidFill>
                <a:srgbClr val="4A4949"/>
              </a:solidFill>
            </a:endParaRPr>
          </a:p>
        </p:txBody>
      </p:sp>
      <p:sp>
        <p:nvSpPr>
          <p:cNvPr id="16" name="TextBox 15"/>
          <p:cNvSpPr txBox="1"/>
          <p:nvPr/>
        </p:nvSpPr>
        <p:spPr>
          <a:xfrm>
            <a:off x="854537" y="1890316"/>
            <a:ext cx="5374365" cy="738664"/>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a:t>
            </a:r>
            <a:r>
              <a:rPr lang="en-US" sz="1400" dirty="0" smtClean="0">
                <a:solidFill>
                  <a:srgbClr val="4A4949"/>
                </a:solidFill>
              </a:rPr>
              <a:t>m</a:t>
            </a:r>
            <a:endParaRPr lang="ru-RU" sz="1400" dirty="0">
              <a:solidFill>
                <a:srgbClr val="4A4949"/>
              </a:solidFill>
            </a:endParaRPr>
          </a:p>
        </p:txBody>
      </p:sp>
      <p:sp>
        <p:nvSpPr>
          <p:cNvPr id="17" name="TextBox 16"/>
          <p:cNvSpPr txBox="1"/>
          <p:nvPr/>
        </p:nvSpPr>
        <p:spPr>
          <a:xfrm>
            <a:off x="828303" y="1098228"/>
            <a:ext cx="4998694" cy="369332"/>
          </a:xfrm>
          <a:prstGeom prst="rect">
            <a:avLst/>
          </a:prstGeom>
          <a:noFill/>
        </p:spPr>
        <p:txBody>
          <a:bodyPr wrap="square" rtlCol="0">
            <a:spAutoFit/>
          </a:bodyPr>
          <a:lstStyle/>
          <a:p>
            <a:r>
              <a:rPr lang="ru-RU" sz="1800" i="1" dirty="0" smtClean="0">
                <a:solidFill>
                  <a:srgbClr val="006FB3"/>
                </a:solidFill>
              </a:rPr>
              <a:t>основной тезис всего описания (его прочтут)</a:t>
            </a:r>
            <a:endParaRPr lang="ru-RU" sz="1800" dirty="0">
              <a:solidFill>
                <a:srgbClr val="006FB3"/>
              </a:solidFill>
            </a:endParaRPr>
          </a:p>
        </p:txBody>
      </p:sp>
      <p:sp>
        <p:nvSpPr>
          <p:cNvPr id="18" name="TextBox 17"/>
          <p:cNvSpPr txBox="1"/>
          <p:nvPr/>
        </p:nvSpPr>
        <p:spPr>
          <a:xfrm>
            <a:off x="1044327" y="5714518"/>
            <a:ext cx="2876550" cy="1169551"/>
          </a:xfrm>
          <a:prstGeom prst="rect">
            <a:avLst/>
          </a:prstGeom>
          <a:noFill/>
        </p:spPr>
        <p:txBody>
          <a:bodyPr wrap="square" rtlCol="0">
            <a:spAutoFit/>
          </a:bodyPr>
          <a:lstStyle/>
          <a:p>
            <a:r>
              <a:rPr lang="en-US" sz="1400" dirty="0" smtClean="0">
                <a:solidFill>
                  <a:srgbClr val="535353"/>
                </a:solidFill>
              </a:rPr>
              <a:t>• </a:t>
            </a:r>
            <a:r>
              <a:rPr lang="en-US" sz="1400" dirty="0" smtClean="0"/>
              <a:t>The universe</a:t>
            </a:r>
          </a:p>
          <a:p>
            <a:r>
              <a:rPr lang="en-US" sz="1400" dirty="0" smtClean="0">
                <a:solidFill>
                  <a:srgbClr val="535353"/>
                </a:solidFill>
              </a:rPr>
              <a:t>•</a:t>
            </a:r>
            <a:r>
              <a:rPr lang="en-US" sz="1400" dirty="0" smtClean="0"/>
              <a:t> is commonly defined</a:t>
            </a:r>
          </a:p>
          <a:p>
            <a:r>
              <a:rPr lang="en-US" sz="1400" dirty="0" smtClean="0">
                <a:solidFill>
                  <a:srgbClr val="535353"/>
                </a:solidFill>
              </a:rPr>
              <a:t>•</a:t>
            </a:r>
            <a:r>
              <a:rPr lang="en-US" sz="1400" dirty="0" smtClean="0"/>
              <a:t> as the totality of everything</a:t>
            </a:r>
          </a:p>
          <a:p>
            <a:r>
              <a:rPr lang="en-US" sz="1400" dirty="0" smtClean="0">
                <a:solidFill>
                  <a:srgbClr val="535353"/>
                </a:solidFill>
              </a:rPr>
              <a:t>•</a:t>
            </a:r>
            <a:r>
              <a:rPr lang="en-US" sz="1400" dirty="0" smtClean="0"/>
              <a:t> that exists including all physical</a:t>
            </a:r>
          </a:p>
          <a:p>
            <a:r>
              <a:rPr lang="en-US" sz="1400" dirty="0" smtClean="0">
                <a:solidFill>
                  <a:srgbClr val="535353"/>
                </a:solidFill>
              </a:rPr>
              <a:t>•</a:t>
            </a:r>
            <a:r>
              <a:rPr lang="en-US" sz="1400" dirty="0" smtClean="0"/>
              <a:t> matter and energy</a:t>
            </a:r>
            <a:endParaRPr lang="ru-RU" sz="1400" dirty="0">
              <a:solidFill>
                <a:srgbClr val="4A4949"/>
              </a:solidFill>
            </a:endParaRPr>
          </a:p>
        </p:txBody>
      </p:sp>
      <p:sp>
        <p:nvSpPr>
          <p:cNvPr id="19" name="TextBox 18"/>
          <p:cNvSpPr txBox="1"/>
          <p:nvPr/>
        </p:nvSpPr>
        <p:spPr>
          <a:xfrm>
            <a:off x="4604300" y="9667180"/>
            <a:ext cx="1298473" cy="738664"/>
          </a:xfrm>
          <a:prstGeom prst="rect">
            <a:avLst/>
          </a:prstGeom>
          <a:noFill/>
        </p:spPr>
        <p:txBody>
          <a:bodyPr wrap="square" rtlCol="0">
            <a:spAutoFit/>
          </a:bodyPr>
          <a:lstStyle/>
          <a:p>
            <a:pPr algn="r"/>
            <a:r>
              <a:rPr lang="ru-RU" sz="1400" i="1" dirty="0" smtClean="0">
                <a:solidFill>
                  <a:srgbClr val="565756"/>
                </a:solidFill>
              </a:rPr>
              <a:t>тел.:</a:t>
            </a:r>
          </a:p>
          <a:p>
            <a:pPr algn="r"/>
            <a:r>
              <a:rPr lang="en-US" sz="1400" i="1" dirty="0" smtClean="0">
                <a:solidFill>
                  <a:srgbClr val="565756"/>
                </a:solidFill>
              </a:rPr>
              <a:t>e-mail:</a:t>
            </a:r>
          </a:p>
          <a:p>
            <a:pPr algn="r"/>
            <a:r>
              <a:rPr lang="ru-RU" sz="1400" i="1" dirty="0" smtClean="0">
                <a:solidFill>
                  <a:srgbClr val="565756"/>
                </a:solidFill>
              </a:rPr>
              <a:t>сайт:</a:t>
            </a:r>
            <a:endParaRPr lang="ru-RU" sz="1400" i="1" dirty="0">
              <a:solidFill>
                <a:srgbClr val="565756"/>
              </a:solidFill>
            </a:endParaRPr>
          </a:p>
        </p:txBody>
      </p:sp>
      <p:sp>
        <p:nvSpPr>
          <p:cNvPr id="20" name="TextBox 19"/>
          <p:cNvSpPr txBox="1"/>
          <p:nvPr/>
        </p:nvSpPr>
        <p:spPr>
          <a:xfrm>
            <a:off x="5798586" y="9667180"/>
            <a:ext cx="1582445" cy="738664"/>
          </a:xfrm>
          <a:prstGeom prst="rect">
            <a:avLst/>
          </a:prstGeom>
          <a:noFill/>
        </p:spPr>
        <p:txBody>
          <a:bodyPr wrap="square" rtlCol="0">
            <a:spAutoFit/>
          </a:bodyPr>
          <a:lstStyle/>
          <a:p>
            <a:r>
              <a:rPr lang="en-US" sz="1400" i="1" dirty="0" smtClean="0">
                <a:solidFill>
                  <a:srgbClr val="939392"/>
                </a:solidFill>
              </a:rPr>
              <a:t>(495) 226-74-30</a:t>
            </a:r>
          </a:p>
          <a:p>
            <a:r>
              <a:rPr lang="en-US" sz="1400" i="1" dirty="0" smtClean="0">
                <a:solidFill>
                  <a:srgbClr val="939392"/>
                </a:solidFill>
              </a:rPr>
              <a:t>art@prcomm.ru</a:t>
            </a:r>
          </a:p>
          <a:p>
            <a:r>
              <a:rPr lang="en-US" sz="1400" i="1" dirty="0" smtClean="0">
                <a:solidFill>
                  <a:srgbClr val="939392"/>
                </a:solidFill>
              </a:rPr>
              <a:t>www.kit5.ru</a:t>
            </a:r>
            <a:endParaRPr lang="ru-RU" sz="1400" i="1" dirty="0">
              <a:solidFill>
                <a:srgbClr val="939392"/>
              </a:solidFill>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4406" y="7529070"/>
            <a:ext cx="1880121" cy="1880121"/>
          </a:xfrm>
          <a:prstGeom prst="ellipse">
            <a:avLst/>
          </a:prstGeom>
        </p:spPr>
      </p:pic>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30508" y="7506940"/>
            <a:ext cx="1902251" cy="1902251"/>
          </a:xfrm>
          <a:prstGeom prst="ellipse">
            <a:avLst/>
          </a:prstGeom>
        </p:spPr>
      </p:pic>
      <p:pic>
        <p:nvPicPr>
          <p:cNvPr id="6" name="Рисунок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84886" y="7529070"/>
            <a:ext cx="1880121" cy="1880121"/>
          </a:xfrm>
          <a:prstGeom prst="ellipse">
            <a:avLst/>
          </a:prstGeom>
        </p:spPr>
      </p:pic>
      <p:sp>
        <p:nvSpPr>
          <p:cNvPr id="22" name="TextBox 21"/>
          <p:cNvSpPr txBox="1"/>
          <p:nvPr/>
        </p:nvSpPr>
        <p:spPr>
          <a:xfrm>
            <a:off x="854537" y="3618508"/>
            <a:ext cx="5374365" cy="954107"/>
          </a:xfrm>
          <a:prstGeom prst="rect">
            <a:avLst/>
          </a:prstGeom>
          <a:noFill/>
        </p:spPr>
        <p:txBody>
          <a:bodyPr wrap="square" rtlCol="0">
            <a:spAutoFit/>
          </a:bodyPr>
          <a:lstStyle/>
          <a:p>
            <a:r>
              <a:rPr lang="en-US" sz="1400" dirty="0" smtClean="0">
                <a:solidFill>
                  <a:srgbClr val="4A4949"/>
                </a:solidFill>
              </a:rPr>
              <a:t>The </a:t>
            </a:r>
            <a:r>
              <a:rPr lang="en-US" sz="1400" dirty="0" smtClean="0">
                <a:solidFill>
                  <a:srgbClr val="4A4949"/>
                </a:solidFill>
              </a:rPr>
              <a:t>universe is commonly defined as the totality of everything that exists including all physical matter and energy, the planets, stars, galaxies, and the contents of intergalactic space, although this usage may differ with the context (see definitions, below). </a:t>
            </a:r>
            <a:endParaRPr lang="ru-RU" sz="1400" dirty="0">
              <a:solidFill>
                <a:srgbClr val="4A4949"/>
              </a:solidFill>
            </a:endParaRPr>
          </a:p>
        </p:txBody>
      </p:sp>
      <p:cxnSp>
        <p:nvCxnSpPr>
          <p:cNvPr id="12" name="Прямая соединительная линия 11"/>
          <p:cNvCxnSpPr/>
          <p:nvPr/>
        </p:nvCxnSpPr>
        <p:spPr>
          <a:xfrm>
            <a:off x="583324" y="5237476"/>
            <a:ext cx="6977936" cy="0"/>
          </a:xfrm>
          <a:prstGeom prst="line">
            <a:avLst/>
          </a:prstGeom>
          <a:ln w="38100">
            <a:solidFill>
              <a:srgbClr val="35BBE2"/>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583324" y="7218908"/>
            <a:ext cx="6977936" cy="0"/>
          </a:xfrm>
          <a:prstGeom prst="line">
            <a:avLst/>
          </a:prstGeom>
          <a:ln w="38100">
            <a:solidFill>
              <a:srgbClr val="35BBE2"/>
            </a:solidFill>
          </a:ln>
        </p:spPr>
        <p:style>
          <a:lnRef idx="1">
            <a:schemeClr val="accent1"/>
          </a:lnRef>
          <a:fillRef idx="0">
            <a:schemeClr val="accent1"/>
          </a:fillRef>
          <a:effectRef idx="0">
            <a:schemeClr val="accent1"/>
          </a:effectRef>
          <a:fontRef idx="minor">
            <a:schemeClr val="tx1"/>
          </a:fontRef>
        </p:style>
      </p:cxnSp>
      <p:sp>
        <p:nvSpPr>
          <p:cNvPr id="25" name="Прямоугольник 24"/>
          <p:cNvSpPr/>
          <p:nvPr/>
        </p:nvSpPr>
        <p:spPr>
          <a:xfrm>
            <a:off x="854537" y="2700688"/>
            <a:ext cx="6224180" cy="830788"/>
          </a:xfrm>
          <a:prstGeom prst="rect">
            <a:avLst/>
          </a:prstGeom>
          <a:gradFill>
            <a:gsLst>
              <a:gs pos="0">
                <a:srgbClr val="35BBE2"/>
              </a:gs>
              <a:gs pos="100000">
                <a:srgbClr val="006FB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TextBox 23"/>
          <p:cNvSpPr txBox="1"/>
          <p:nvPr/>
        </p:nvSpPr>
        <p:spPr>
          <a:xfrm>
            <a:off x="1006088" y="2779123"/>
            <a:ext cx="4998694" cy="646331"/>
          </a:xfrm>
          <a:prstGeom prst="rect">
            <a:avLst/>
          </a:prstGeom>
          <a:noFill/>
        </p:spPr>
        <p:txBody>
          <a:bodyPr wrap="square" rtlCol="0">
            <a:spAutoFit/>
          </a:bodyPr>
          <a:lstStyle/>
          <a:p>
            <a:r>
              <a:rPr lang="ru-RU" sz="1800" b="1" i="1" dirty="0">
                <a:solidFill>
                  <a:schemeClr val="bg1"/>
                </a:solidFill>
              </a:rPr>
              <a:t>несколько важных слов, которые стоит</a:t>
            </a:r>
          </a:p>
          <a:p>
            <a:r>
              <a:rPr lang="ru-RU" sz="1800" b="1" i="1" dirty="0">
                <a:solidFill>
                  <a:schemeClr val="bg1"/>
                </a:solidFill>
              </a:rPr>
              <a:t>выделить (их прочтут)</a:t>
            </a:r>
            <a:endParaRPr lang="ru-RU" sz="1800" b="1" dirty="0">
              <a:solidFill>
                <a:schemeClr val="bg1"/>
              </a:solidFill>
            </a:endParaRPr>
          </a:p>
        </p:txBody>
      </p:sp>
      <p:sp>
        <p:nvSpPr>
          <p:cNvPr id="28" name="TextBox 27"/>
          <p:cNvSpPr txBox="1"/>
          <p:nvPr/>
        </p:nvSpPr>
        <p:spPr>
          <a:xfrm>
            <a:off x="4734838" y="5778748"/>
            <a:ext cx="2127495" cy="677108"/>
          </a:xfrm>
          <a:prstGeom prst="rect">
            <a:avLst/>
          </a:prstGeom>
          <a:noFill/>
        </p:spPr>
        <p:txBody>
          <a:bodyPr wrap="square" rtlCol="0">
            <a:spAutoFit/>
          </a:bodyPr>
          <a:lstStyle/>
          <a:p>
            <a:r>
              <a:rPr lang="ru-RU" sz="2400" b="1" i="1" dirty="0" smtClean="0">
                <a:solidFill>
                  <a:srgbClr val="535353"/>
                </a:solidFill>
              </a:rPr>
              <a:t>Стоимость:</a:t>
            </a:r>
            <a:endParaRPr lang="ru-RU" sz="3600" b="1" i="1" dirty="0" smtClean="0">
              <a:solidFill>
                <a:srgbClr val="535353"/>
              </a:solidFill>
            </a:endParaRPr>
          </a:p>
          <a:p>
            <a:r>
              <a:rPr lang="ru-RU" sz="1400" b="1" i="1" dirty="0" smtClean="0">
                <a:solidFill>
                  <a:srgbClr val="006FB3"/>
                </a:solidFill>
              </a:rPr>
              <a:t>от 74 000 руб.</a:t>
            </a:r>
            <a:endParaRPr lang="ru-RU" sz="1400" b="1" dirty="0">
              <a:solidFill>
                <a:srgbClr val="006FB3"/>
              </a:solidFill>
            </a:endParaRPr>
          </a:p>
        </p:txBody>
      </p: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139</Words>
  <Application>Microsoft Office PowerPoint</Application>
  <PresentationFormat>Произвольный</PresentationFormat>
  <Paragraphs>20</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11</cp:revision>
  <dcterms:created xsi:type="dcterms:W3CDTF">2011-06-17T23:30:18Z</dcterms:created>
  <dcterms:modified xsi:type="dcterms:W3CDTF">2011-06-20T20:39:43Z</dcterms:modified>
</cp:coreProperties>
</file>